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Pacifico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bab0cf4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bab0cf4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3bab0cf40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3bab0cf40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bab0cf4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bab0cf4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3bab0cf4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3bab0cf4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3bab0dd48_1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3bab0dd48_1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bab0cf40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bab0cf40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3bab0cf40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3bab0cf40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3bab0cf4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3bab0cf40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bab0cf4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3bab0cf40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bab0cf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3bab0cf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3bab0cf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3bab0cf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bab0cf4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bab0cf4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3bab0cf4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3bab0cf4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3bab0cf4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3bab0cf4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bab0cf4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3bab0cf4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bab0cf40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bab0cf40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3bab0cf40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3bab0cf40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viedb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44250" y="0"/>
            <a:ext cx="6039900" cy="13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FLIX </a:t>
            </a:r>
            <a:r>
              <a:rPr lang="en-GB" b="1" i="1">
                <a:solidFill>
                  <a:srgbClr val="F1C232"/>
                </a:solidFill>
              </a:rPr>
              <a:t>FARM</a:t>
            </a:r>
            <a:endParaRPr b="1" i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/>
              <a:t>Discover the movies of your kind</a:t>
            </a:r>
            <a:endParaRPr sz="1800" i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0" y="4118300"/>
            <a:ext cx="2027450" cy="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8125"/>
            <a:ext cx="9144001" cy="37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29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GET ACCESS TO </a:t>
            </a:r>
            <a:r>
              <a:rPr lang="en-GB" b="1" i="1">
                <a:solidFill>
                  <a:srgbClr val="F1C232"/>
                </a:solidFill>
              </a:rPr>
              <a:t>TWITTER FEED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5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The users get access to some of the top trending tweets about the movie.</a:t>
            </a:r>
            <a:endParaRPr i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600" y="1619463"/>
            <a:ext cx="5669999" cy="21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29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VIEW / POST </a:t>
            </a:r>
            <a:r>
              <a:rPr lang="en-GB" b="1" i="1">
                <a:solidFill>
                  <a:srgbClr val="F1C232"/>
                </a:solidFill>
              </a:rPr>
              <a:t>MOVIE REVIEWS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5649775" y="1152475"/>
            <a:ext cx="318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Users and Critics can post and view Reviews on movies</a:t>
            </a:r>
            <a:endParaRPr i="1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0401"/>
            <a:ext cx="4956675" cy="12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214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MOVIE </a:t>
            </a:r>
            <a:r>
              <a:rPr lang="en-GB" b="1" i="1">
                <a:solidFill>
                  <a:srgbClr val="F1C232"/>
                </a:solidFill>
              </a:rPr>
              <a:t>DESCRIPTION AND CAST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5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Users get access to Movie synopsis and Cast</a:t>
            </a:r>
            <a:endParaRPr i="1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0" y="865324"/>
            <a:ext cx="4892499" cy="39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TECHNOLOGIES</a:t>
            </a:r>
            <a:endParaRPr b="1" i="1"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TMDB API is used for fetching all movie details.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i="1"/>
              <a:t>Tech Stack used:</a:t>
            </a:r>
            <a:endParaRPr i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MongoDB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React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Express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Node.js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i="1"/>
              <a:t>MERN stack was chosen as our tech stack taking into consideration scalability and superior performance.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350" y="2838221"/>
            <a:ext cx="2675225" cy="7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150" y="2838226"/>
            <a:ext cx="2589100" cy="7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525" y="1692475"/>
            <a:ext cx="2589100" cy="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USED </a:t>
            </a:r>
            <a:r>
              <a:rPr lang="en-GB" b="1" i="1">
                <a:solidFill>
                  <a:srgbClr val="F1C232"/>
                </a:solidFill>
              </a:rPr>
              <a:t>LIBRARIES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Bootstrap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Font-awesome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React-dom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React-pose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React-tweet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Responsive-carousel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FUTURE </a:t>
            </a:r>
            <a:r>
              <a:rPr lang="en-GB" b="1" i="1">
                <a:solidFill>
                  <a:srgbClr val="F1C232"/>
                </a:solidFill>
              </a:rPr>
              <a:t>SCOPE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Can be expanded to a movie streaming site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Integration of Pay and Watch system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Movie Rating System where it can be a popular standard for ratings and reviews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Movie Recommendations based on watchlist. Using AI, we can categorize the genres and generate a recommended movies list</a:t>
            </a:r>
            <a:endParaRPr i="1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REFERENCES</a:t>
            </a:r>
            <a:endParaRPr b="1" i="1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066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Themoviedb. (n.d.). Retrieved April 18, 2020, from </a:t>
            </a:r>
            <a:r>
              <a:rPr lang="en-GB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https://www.themoviedb.org/</a:t>
            </a: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search API - Twitter Developers. (n.d.). Retrieved April 18, 2020, from https://developer.twitter.com/en/docs/tweets/search/api-reference/get-search-tweet</a:t>
            </a:r>
            <a:endParaRPr sz="14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TEAM </a:t>
            </a:r>
            <a:r>
              <a:rPr lang="en-GB" b="1" i="1">
                <a:solidFill>
                  <a:srgbClr val="F1C232"/>
                </a:solidFill>
              </a:rPr>
              <a:t>MEMBERS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5678100" y="1468650"/>
            <a:ext cx="31542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i="1" dirty="0"/>
              <a:t>Abhilash Wase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i="1" dirty="0"/>
              <a:t>Ajith Babu Ramesh   </a:t>
            </a:r>
            <a:endParaRPr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i="1" dirty="0"/>
              <a:t>Keshav KL                                                                                                </a:t>
            </a:r>
            <a:endParaRPr b="1" i="1" dirty="0"/>
          </a:p>
          <a:p>
            <a:pPr marL="0" indent="0">
              <a:spcBef>
                <a:spcPts val="1600"/>
              </a:spcBef>
              <a:buNone/>
            </a:pPr>
            <a:r>
              <a:rPr lang="en-GB" b="1" i="1" dirty="0"/>
              <a:t> Vaishnavi Mande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i="1" dirty="0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85649"/>
            <a:ext cx="1269099" cy="5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145875" cy="28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843350" y="1945550"/>
            <a:ext cx="4825800" cy="9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latin typeface="Pacifico"/>
                <a:ea typeface="Pacifico"/>
                <a:cs typeface="Pacifico"/>
                <a:sym typeface="Pacifico"/>
              </a:rPr>
              <a:t>THANK </a:t>
            </a:r>
            <a:r>
              <a:rPr lang="en-GB" sz="3600" i="1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YOU!</a:t>
            </a:r>
            <a:endParaRPr sz="3600" i="1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61175" y="1182800"/>
            <a:ext cx="2582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i="1"/>
              <a:t>Flix Farm is a Movie Forum and database where Movie buffs can  post reviews, create/share watchlists and see all the popular and trending movies from around the world</a:t>
            </a:r>
            <a:endParaRPr i="1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-2730" b="2730"/>
          <a:stretch/>
        </p:blipFill>
        <p:spPr>
          <a:xfrm>
            <a:off x="2816650" y="976875"/>
            <a:ext cx="6114200" cy="27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8"/>
            <a:ext cx="1269100" cy="52605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31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What is </a:t>
            </a:r>
            <a:r>
              <a:rPr lang="en-GB" b="1" i="1">
                <a:solidFill>
                  <a:srgbClr val="F1C232"/>
                </a:solidFill>
              </a:rPr>
              <a:t>Flix Farm</a:t>
            </a:r>
            <a:r>
              <a:rPr lang="en-GB" b="1" i="1"/>
              <a:t>?</a:t>
            </a:r>
            <a:endParaRPr b="1" i="1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CONTENTS</a:t>
            </a:r>
            <a:endParaRPr b="1" i="1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298700" y="1457850"/>
            <a:ext cx="2901300" cy="22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Project Statement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Functionalities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 Cases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Technologies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Future Scope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References</a:t>
            </a:r>
            <a:endParaRPr i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5" y="1502300"/>
            <a:ext cx="4819649" cy="2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PROJECT </a:t>
            </a:r>
            <a:r>
              <a:rPr lang="en-GB" b="1" i="1">
                <a:solidFill>
                  <a:srgbClr val="F1C232"/>
                </a:solidFill>
              </a:rPr>
              <a:t>STATEMENT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i="1"/>
              <a:t>Flix Farm</a:t>
            </a:r>
            <a:r>
              <a:rPr lang="en-GB" i="1"/>
              <a:t> is a Movie Forum where end users can login as a critic or a regular user to post reviews, create watchlists, checkout the cast, movie synopsis, get access to the trending tweets and lots more. </a:t>
            </a:r>
            <a:endParaRPr i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50" y="1152475"/>
            <a:ext cx="4710000" cy="30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FUNCTIONALITIES</a:t>
            </a:r>
            <a:endParaRPr b="1" i="1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5430900" y="1213275"/>
            <a:ext cx="356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User and Critic Login/Registration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Search Movies 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Create WatchLists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Follow Critics &amp; Users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Get Access to Twitter Feed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View/Post Movie Reviews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Movie Description and Cast</a:t>
            </a:r>
            <a:endParaRPr i="1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0" y="1343625"/>
            <a:ext cx="5186350" cy="24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USER AND CRITIC</a:t>
            </a:r>
            <a:r>
              <a:rPr lang="en-GB" b="1" i="1">
                <a:solidFill>
                  <a:srgbClr val="F1C232"/>
                </a:solidFill>
              </a:rPr>
              <a:t> LOGIN/REGISTRATION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User can Login as an End User 										or as a critic.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Credentials are registered in the 										database.	</a:t>
            </a:r>
            <a:endParaRPr i="1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150" y="1171075"/>
            <a:ext cx="1911498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375" y="1152475"/>
            <a:ext cx="1911500" cy="345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SEARCH </a:t>
            </a:r>
            <a:r>
              <a:rPr lang="en-GB" b="1" i="1">
                <a:solidFill>
                  <a:srgbClr val="F1C232"/>
                </a:solidFill>
              </a:rPr>
              <a:t>MOVIES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5953125" y="1140300"/>
            <a:ext cx="282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Search Bar option provides user the option to search for their favourite movies and Users</a:t>
            </a:r>
            <a:endParaRPr i="1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25" y="1255225"/>
            <a:ext cx="5597800" cy="29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CREATE </a:t>
            </a:r>
            <a:r>
              <a:rPr lang="en-GB" b="1" i="1">
                <a:solidFill>
                  <a:srgbClr val="F1C232"/>
                </a:solidFill>
              </a:rPr>
              <a:t>WATCHLISTS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The button “Add to Watchlist” enables the user to add movies to a list and users can access their followers’ watchlists</a:t>
            </a:r>
            <a:endParaRPr i="1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625" y="1152475"/>
            <a:ext cx="24193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675" y="1017725"/>
            <a:ext cx="1981625" cy="349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96825" y="28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FOLLOW </a:t>
            </a:r>
            <a:r>
              <a:rPr lang="en-GB" b="1" i="1">
                <a:solidFill>
                  <a:srgbClr val="F1C232"/>
                </a:solidFill>
              </a:rPr>
              <a:t>CRITICS &amp; USERS</a:t>
            </a:r>
            <a:endParaRPr b="1" i="1">
              <a:solidFill>
                <a:srgbClr val="F1C232"/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274475" y="1151888"/>
            <a:ext cx="2918400" cy="3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This functionality brings in a sharing platform for movies. 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Users can follow users and critics to follow watchlists and popular reviews</a:t>
            </a:r>
            <a:endParaRPr i="1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650" y="1109813"/>
            <a:ext cx="455539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" y="4423549"/>
            <a:ext cx="1269099" cy="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On-screen Show (16:9)</PresentationFormat>
  <Paragraphs>71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Times New Roman</vt:lpstr>
      <vt:lpstr>Pacifico</vt:lpstr>
      <vt:lpstr>Simple Dark</vt:lpstr>
      <vt:lpstr>FLIX FARM Discover the movies of your kind</vt:lpstr>
      <vt:lpstr>What is Flix Farm?</vt:lpstr>
      <vt:lpstr>CONTENTS</vt:lpstr>
      <vt:lpstr>PROJECT STATEMENT</vt:lpstr>
      <vt:lpstr>FUNCTIONALITIES</vt:lpstr>
      <vt:lpstr>USER AND CRITIC LOGIN/REGISTRATION</vt:lpstr>
      <vt:lpstr>SEARCH MOVIES</vt:lpstr>
      <vt:lpstr>CREATE WATCHLISTS</vt:lpstr>
      <vt:lpstr>FOLLOW CRITICS &amp; USERS</vt:lpstr>
      <vt:lpstr>GET ACCESS TO TWITTER FEED</vt:lpstr>
      <vt:lpstr>VIEW / POST MOVIE REVIEWS</vt:lpstr>
      <vt:lpstr>MOVIE DESCRIPTION AND CAST</vt:lpstr>
      <vt:lpstr>TECHNOLOGIES</vt:lpstr>
      <vt:lpstr>USED LIBRARIES</vt:lpstr>
      <vt:lpstr>FUTURE SCOPE</vt:lpstr>
      <vt:lpstr>REFERENCES</vt:lpstr>
      <vt:lpstr>TEAM MEMBERS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FLIX FARM Discover the movies of your kind</dc:title>
  <cp:lastModifiedBy>Abhilash Sunil Wase</cp:lastModifiedBy>
  <cp:revision>1</cp:revision>
  <dcterms:modified xsi:type="dcterms:W3CDTF">2020-04-18T22:51:45Z</dcterms:modified>
</cp:coreProperties>
</file>